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256" r:id="rId5"/>
    <p:sldId id="257" r:id="rId6"/>
    <p:sldId id="25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4E3A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BE0C4B-5715-4028-B6C1-E5DB3528E60E}" v="23" dt="2025-11-30T11:48:15.6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onieczna Katarzyna" userId="97c77c2b-948f-4d4f-8b0b-a7b61e5245f3" providerId="ADAL" clId="{2FFD1E6B-DC21-41B7-B79C-46D186089B19}"/>
    <pc:docChg chg="undo custSel modMainMaster">
      <pc:chgData name="Konieczna Katarzyna" userId="97c77c2b-948f-4d4f-8b0b-a7b61e5245f3" providerId="ADAL" clId="{2FFD1E6B-DC21-41B7-B79C-46D186089B19}" dt="2025-11-30T11:48:15.665" v="19" actId="1076"/>
      <pc:docMkLst>
        <pc:docMk/>
      </pc:docMkLst>
      <pc:sldMasterChg chg="addSp delSp modSp mod">
        <pc:chgData name="Konieczna Katarzyna" userId="97c77c2b-948f-4d4f-8b0b-a7b61e5245f3" providerId="ADAL" clId="{2FFD1E6B-DC21-41B7-B79C-46D186089B19}" dt="2025-11-30T11:48:15.665" v="19" actId="1076"/>
        <pc:sldMasterMkLst>
          <pc:docMk/>
          <pc:sldMasterMk cId="406197114" sldId="2147483648"/>
        </pc:sldMasterMkLst>
        <pc:spChg chg="add mod">
          <ac:chgData name="Konieczna Katarzyna" userId="97c77c2b-948f-4d4f-8b0b-a7b61e5245f3" providerId="ADAL" clId="{2FFD1E6B-DC21-41B7-B79C-46D186089B19}" dt="2025-11-30T11:46:34.594" v="1"/>
          <ac:spMkLst>
            <pc:docMk/>
            <pc:sldMasterMk cId="406197114" sldId="2147483648"/>
            <ac:spMk id="16" creationId="{CE61D915-95C2-4248-2691-FE77E333C1F7}"/>
          </ac:spMkLst>
        </pc:spChg>
        <pc:spChg chg="add mod">
          <ac:chgData name="Konieczna Katarzyna" userId="97c77c2b-948f-4d4f-8b0b-a7b61e5245f3" providerId="ADAL" clId="{2FFD1E6B-DC21-41B7-B79C-46D186089B19}" dt="2025-11-30T11:47:11.403" v="8" actId="1076"/>
          <ac:spMkLst>
            <pc:docMk/>
            <pc:sldMasterMk cId="406197114" sldId="2147483648"/>
            <ac:spMk id="19" creationId="{ECB7D793-6510-8340-B4A8-E4550E2986E8}"/>
          </ac:spMkLst>
        </pc:spChg>
        <pc:spChg chg="mod">
          <ac:chgData name="Konieczna Katarzyna" userId="97c77c2b-948f-4d4f-8b0b-a7b61e5245f3" providerId="ADAL" clId="{2FFD1E6B-DC21-41B7-B79C-46D186089B19}" dt="2025-11-30T11:47:14.982" v="11"/>
          <ac:spMkLst>
            <pc:docMk/>
            <pc:sldMasterMk cId="406197114" sldId="2147483648"/>
            <ac:spMk id="25" creationId="{A5A38643-F112-B71F-D23C-2ACD972D79E4}"/>
          </ac:spMkLst>
        </pc:spChg>
        <pc:spChg chg="mod">
          <ac:chgData name="Konieczna Katarzyna" userId="97c77c2b-948f-4d4f-8b0b-a7b61e5245f3" providerId="ADAL" clId="{2FFD1E6B-DC21-41B7-B79C-46D186089B19}" dt="2025-11-30T11:47:27.273" v="15"/>
          <ac:spMkLst>
            <pc:docMk/>
            <pc:sldMasterMk cId="406197114" sldId="2147483648"/>
            <ac:spMk id="29" creationId="{A8879976-2EB9-86DA-61F0-991C5FADC952}"/>
          </ac:spMkLst>
        </pc:spChg>
        <pc:grpChg chg="add del">
          <ac:chgData name="Konieczna Katarzyna" userId="97c77c2b-948f-4d4f-8b0b-a7b61e5245f3" providerId="ADAL" clId="{2FFD1E6B-DC21-41B7-B79C-46D186089B19}" dt="2025-11-30T11:48:12.170" v="18" actId="478"/>
          <ac:grpSpMkLst>
            <pc:docMk/>
            <pc:sldMasterMk cId="406197114" sldId="2147483648"/>
            <ac:grpSpMk id="7" creationId="{CED402B9-CE38-A700-C218-8B535213BA4C}"/>
          </ac:grpSpMkLst>
        </pc:grpChg>
        <pc:grpChg chg="add mod">
          <ac:chgData name="Konieczna Katarzyna" userId="97c77c2b-948f-4d4f-8b0b-a7b61e5245f3" providerId="ADAL" clId="{2FFD1E6B-DC21-41B7-B79C-46D186089B19}" dt="2025-11-30T11:47:11.059" v="7" actId="164"/>
          <ac:grpSpMkLst>
            <pc:docMk/>
            <pc:sldMasterMk cId="406197114" sldId="2147483648"/>
            <ac:grpSpMk id="20" creationId="{A0F19019-6F8D-5FDA-0005-9CED07A2D539}"/>
          </ac:grpSpMkLst>
        </pc:grpChg>
        <pc:grpChg chg="add mod">
          <ac:chgData name="Konieczna Katarzyna" userId="97c77c2b-948f-4d4f-8b0b-a7b61e5245f3" providerId="ADAL" clId="{2FFD1E6B-DC21-41B7-B79C-46D186089B19}" dt="2025-11-30T11:47:19.243" v="13" actId="1076"/>
          <ac:grpSpMkLst>
            <pc:docMk/>
            <pc:sldMasterMk cId="406197114" sldId="2147483648"/>
            <ac:grpSpMk id="21" creationId="{1D65A6DC-B112-03D8-C795-0A0789556B25}"/>
          </ac:grpSpMkLst>
        </pc:grpChg>
        <pc:grpChg chg="add mod">
          <ac:chgData name="Konieczna Katarzyna" userId="97c77c2b-948f-4d4f-8b0b-a7b61e5245f3" providerId="ADAL" clId="{2FFD1E6B-DC21-41B7-B79C-46D186089B19}" dt="2025-11-30T11:48:15.665" v="19" actId="1076"/>
          <ac:grpSpMkLst>
            <pc:docMk/>
            <pc:sldMasterMk cId="406197114" sldId="2147483648"/>
            <ac:grpSpMk id="26" creationId="{A7A5E579-B4D4-A7E7-E99E-F7ACF5D11BBB}"/>
          </ac:grpSpMkLst>
        </pc:grpChg>
        <pc:picChg chg="add mod">
          <ac:chgData name="Konieczna Katarzyna" userId="97c77c2b-948f-4d4f-8b0b-a7b61e5245f3" providerId="ADAL" clId="{2FFD1E6B-DC21-41B7-B79C-46D186089B19}" dt="2025-11-30T11:47:11.403" v="8" actId="1076"/>
          <ac:picMkLst>
            <pc:docMk/>
            <pc:sldMasterMk cId="406197114" sldId="2147483648"/>
            <ac:picMk id="17" creationId="{02912008-BBB3-A849-5F19-C8FE1B60513E}"/>
          </ac:picMkLst>
        </pc:picChg>
        <pc:picChg chg="add mod">
          <ac:chgData name="Konieczna Katarzyna" userId="97c77c2b-948f-4d4f-8b0b-a7b61e5245f3" providerId="ADAL" clId="{2FFD1E6B-DC21-41B7-B79C-46D186089B19}" dt="2025-11-30T11:47:11.403" v="8" actId="1076"/>
          <ac:picMkLst>
            <pc:docMk/>
            <pc:sldMasterMk cId="406197114" sldId="2147483648"/>
            <ac:picMk id="18" creationId="{6E9276A8-828B-A4A9-7576-6566177EAC9C}"/>
          </ac:picMkLst>
        </pc:picChg>
        <pc:picChg chg="mod">
          <ac:chgData name="Konieczna Katarzyna" userId="97c77c2b-948f-4d4f-8b0b-a7b61e5245f3" providerId="ADAL" clId="{2FFD1E6B-DC21-41B7-B79C-46D186089B19}" dt="2025-11-30T11:47:14.982" v="11"/>
          <ac:picMkLst>
            <pc:docMk/>
            <pc:sldMasterMk cId="406197114" sldId="2147483648"/>
            <ac:picMk id="23" creationId="{E7E02BE8-CC5F-7162-EA90-D6C57DDCF91F}"/>
          </ac:picMkLst>
        </pc:picChg>
        <pc:picChg chg="mod">
          <ac:chgData name="Konieczna Katarzyna" userId="97c77c2b-948f-4d4f-8b0b-a7b61e5245f3" providerId="ADAL" clId="{2FFD1E6B-DC21-41B7-B79C-46D186089B19}" dt="2025-11-30T11:47:14.982" v="11"/>
          <ac:picMkLst>
            <pc:docMk/>
            <pc:sldMasterMk cId="406197114" sldId="2147483648"/>
            <ac:picMk id="24" creationId="{31A74957-5998-F491-EDF1-FD1A91E564CD}"/>
          </ac:picMkLst>
        </pc:picChg>
        <pc:picChg chg="mod">
          <ac:chgData name="Konieczna Katarzyna" userId="97c77c2b-948f-4d4f-8b0b-a7b61e5245f3" providerId="ADAL" clId="{2FFD1E6B-DC21-41B7-B79C-46D186089B19}" dt="2025-11-30T11:47:27.273" v="15"/>
          <ac:picMkLst>
            <pc:docMk/>
            <pc:sldMasterMk cId="406197114" sldId="2147483648"/>
            <ac:picMk id="27" creationId="{636F21A8-52CD-9314-5167-8BA617C61372}"/>
          </ac:picMkLst>
        </pc:picChg>
        <pc:picChg chg="mod">
          <ac:chgData name="Konieczna Katarzyna" userId="97c77c2b-948f-4d4f-8b0b-a7b61e5245f3" providerId="ADAL" clId="{2FFD1E6B-DC21-41B7-B79C-46D186089B19}" dt="2025-11-30T11:47:27.273" v="15"/>
          <ac:picMkLst>
            <pc:docMk/>
            <pc:sldMasterMk cId="406197114" sldId="2147483648"/>
            <ac:picMk id="28" creationId="{C8029E0F-5021-87EE-8923-417368E41C17}"/>
          </ac:picMkLst>
        </pc:pic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E09C1C-5456-4518-8D40-BAB99FE5BDA3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7FD163-FCF9-40A6-84BF-3601FCAC8A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4465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E8437B1-F50E-2579-AE80-2D0EA5600C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288" y="1052513"/>
            <a:ext cx="9554161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4BA65D9-8860-E4A9-F927-1185EAE5D0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93288" y="4103688"/>
            <a:ext cx="9554162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000000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565AC52-CC32-3315-7E9E-7575B6036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32B37-E2E5-4B64-95DB-54B95D503F81}" type="datetime1">
              <a:rPr lang="en-GB" smtClean="0"/>
              <a:t>26/03/2026</a:t>
            </a:fld>
            <a:endParaRPr lang="en-GB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C824F96-A54C-C8E4-7B98-3730C011F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173DB53-FC18-E9C4-AFEB-1E3DFAE40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A499B-E4AF-4B80-8D15-5B23BA808E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5923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32E561D-72D5-0586-99C1-5446A20801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5E9F5713-495B-A567-BC35-7D98770FD0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GB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DBBEDA1-8616-EE3D-03CA-3B738D8FBA2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595808" y="6306073"/>
            <a:ext cx="1152525" cy="365125"/>
          </a:xfrm>
        </p:spPr>
        <p:txBody>
          <a:bodyPr/>
          <a:lstStyle>
            <a:lvl1pPr>
              <a:defRPr b="1"/>
            </a:lvl1pPr>
          </a:lstStyle>
          <a:p>
            <a:fld id="{5C9EC711-1191-4D85-A57D-A8F0871BD18C}" type="datetime1">
              <a:rPr lang="en-GB" smtClean="0"/>
              <a:pPr/>
              <a:t>26/03/2026</a:t>
            </a:fld>
            <a:endParaRPr lang="en-GB" b="1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E1E38F3-2848-AF13-7210-021B8BE16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535216B-682B-B26D-F303-CF0F17FD1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A499B-E4AF-4B80-8D15-5B23BA808E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6700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09F8FA5-DFD1-1034-3CF6-20E3240C4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9112EBB-A34B-0400-A6E3-A025FA0FF6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4FCAE89-BFA1-A199-B291-BBC33E84F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F0E65-7B9D-48CB-8BA7-7A47C1102A55}" type="datetime1">
              <a:rPr lang="en-GB" smtClean="0"/>
              <a:t>26/03/2026</a:t>
            </a:fld>
            <a:endParaRPr lang="en-GB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891EA92-1BF1-D515-96F9-D5B8DD2A9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EFFC62F-B7F3-C9EA-687F-654C4545F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A499B-E4AF-4B80-8D15-5B23BA808E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274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7D60CA5-1E28-DC5C-427D-43818408B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9C47060-B227-28D1-0FC5-003B619558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748900" y="1825625"/>
            <a:ext cx="4687411" cy="427037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27770CD7-0E0A-5CE6-1859-E7E8344DD6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66388" y="1825625"/>
            <a:ext cx="4687412" cy="428053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BB5DBE7B-D770-5B1A-B282-F8A9B3504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47E46-0F40-4701-8E0D-E5F842F5EEAE}" type="datetime1">
              <a:rPr lang="en-GB" smtClean="0"/>
              <a:t>26/03/2026</a:t>
            </a:fld>
            <a:endParaRPr lang="en-GB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4AC2A542-02A5-134D-B793-5505A7936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E8161E3-EA46-64DF-3D87-8D00D850C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A499B-E4AF-4B80-8D15-5B23BA808E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4766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F8B89C5-3D5E-DC94-CDA7-58C0DF6B0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2368" y="365125"/>
            <a:ext cx="9713019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A21A7A3-5509-7407-F86D-17CF85B02E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42366" y="1681163"/>
            <a:ext cx="4821423" cy="823912"/>
          </a:xfrm>
        </p:spPr>
        <p:txBody>
          <a:bodyPr anchor="b"/>
          <a:lstStyle>
            <a:lvl1pPr marL="0" indent="0">
              <a:buNone/>
              <a:defRPr sz="2400" b="1">
                <a:latin typeface="Avenir Next LT Pro Demi" panose="020B0704020202020204" pitchFamily="34" charset="-18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57CA36D0-F48D-BE51-1A56-F3EF8C3135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42367" y="2505075"/>
            <a:ext cx="4821422" cy="3590925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AA4732ED-0883-DBD1-F233-479B90EB14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33964" y="1681163"/>
            <a:ext cx="4821424" cy="823912"/>
          </a:xfrm>
        </p:spPr>
        <p:txBody>
          <a:bodyPr anchor="b"/>
          <a:lstStyle>
            <a:lvl1pPr marL="0" indent="0">
              <a:buNone/>
              <a:defRPr sz="24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E920ACA4-82C3-FA27-E100-6834113672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33964" y="2505075"/>
            <a:ext cx="4821423" cy="3611246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AEA826BA-79F1-7657-F89D-66950406E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2EF52-C83F-4544-995D-D2645FA766BB}" type="datetime1">
              <a:rPr lang="en-GB" smtClean="0"/>
              <a:t>26/03/2026</a:t>
            </a:fld>
            <a:endParaRPr lang="en-GB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C32A64AB-9EBE-7512-FD5A-60BCC2B71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4114C23C-DF06-5759-CDD2-59AA0E76E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A499B-E4AF-4B80-8D15-5B23BA808E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847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A1FD678-2A52-98BE-2D57-88913519E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82C42790-56ED-9EE1-14CF-3F829EAB1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69208-648B-4899-8B81-A87E3815A8F8}" type="datetime1">
              <a:rPr lang="en-GB" smtClean="0"/>
              <a:t>26/03/2026</a:t>
            </a:fld>
            <a:endParaRPr lang="en-GB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E598A827-3366-541B-35B9-A08170DD1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72E4AECB-148B-A781-E584-236CC1836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A499B-E4AF-4B80-8D15-5B23BA808E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9143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C171D97B-689F-1F5D-0F3C-10F7ECCE0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1263E-3D55-403B-9B93-6C2D1880D292}" type="datetime1">
              <a:rPr lang="en-GB" smtClean="0"/>
              <a:t>26/03/2026</a:t>
            </a:fld>
            <a:endParaRPr lang="en-GB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B65E75F6-0AC3-BF45-1F96-5B8F8365D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3C777BA-6D75-7F98-AC0F-6A5567A04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A499B-E4AF-4B80-8D15-5B23BA808E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2441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4552BBF-0DBA-1B72-B4E1-F2BE6E233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A3BDD0D-70CC-F700-342D-8A48E1632E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solidFill>
                  <a:srgbClr val="000000"/>
                </a:solidFill>
              </a:defRPr>
            </a:lvl1pPr>
            <a:lvl2pPr>
              <a:defRPr sz="2800">
                <a:solidFill>
                  <a:srgbClr val="000000"/>
                </a:solidFill>
              </a:defRPr>
            </a:lvl2pPr>
            <a:lvl3pPr>
              <a:defRPr sz="2400">
                <a:solidFill>
                  <a:srgbClr val="000000"/>
                </a:solidFill>
              </a:defRPr>
            </a:lvl3pPr>
            <a:lvl4pPr>
              <a:defRPr sz="2000">
                <a:solidFill>
                  <a:srgbClr val="000000"/>
                </a:solidFill>
              </a:defRPr>
            </a:lvl4pPr>
            <a:lvl5pPr>
              <a:defRPr sz="2000">
                <a:solidFill>
                  <a:srgbClr val="000000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2629F85A-EC16-0637-BBBE-2E6025A994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rgbClr val="000000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99AE575D-1D09-1BA8-A602-417B91148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AFFC5-75DE-4E55-ADDF-1ADEE15F054B}" type="datetime1">
              <a:rPr lang="en-GB" smtClean="0"/>
              <a:t>26/03/2026</a:t>
            </a:fld>
            <a:endParaRPr lang="en-GB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10B26A68-9F97-C4C4-F9CB-407678FEA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5B1F1376-5153-B034-CA20-488C77B5C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A499B-E4AF-4B80-8D15-5B23BA808E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035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E083161-D682-AC8D-942B-2E557E980D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A29C0DD4-E954-1FE0-655F-7361696EEC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0FA28A1B-E1F0-7535-AF61-5382E632DF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rgbClr val="000000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36F86A76-A997-2C17-4165-9FEAED6BD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F4904-06B4-4B3F-BFA7-5745869284B1}" type="datetime1">
              <a:rPr lang="en-GB" smtClean="0"/>
              <a:t>26/03/2026</a:t>
            </a:fld>
            <a:endParaRPr lang="en-GB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52A9B5C7-9BD1-AFBF-2007-6C89598BB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6CFDF05-4105-1FF9-DD97-DE01E39F1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A499B-E4AF-4B80-8D15-5B23BA808E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6884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5.png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DF58B069-2BCD-49E7-B9E2-CD4C365D8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8900" y="365125"/>
            <a:ext cx="960489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/>
              <a:t>Kliknij, aby edytować styl</a:t>
            </a:r>
            <a:endParaRPr lang="en-GB" dirty="0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C6A466E0-713D-4ABB-51FD-5747EE5CFC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48900" y="1825625"/>
            <a:ext cx="9604900" cy="43211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GB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DA5E246-A10D-13FB-5BFD-6B4014A5D6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540197" y="6313487"/>
            <a:ext cx="11525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DE4F990-3DF7-4E8E-95BA-7C9EF791BF2F}" type="datetime1">
              <a:rPr lang="en-GB" smtClean="0"/>
              <a:t>26/03/2026</a:t>
            </a:fld>
            <a:endParaRPr lang="en-GB">
              <a:solidFill>
                <a:schemeClr val="accent1"/>
              </a:solidFill>
            </a:endParaRPr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586AD82-70D4-7BE0-41BE-8D96D2D56B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54647" y="6246177"/>
            <a:ext cx="8420099" cy="4933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C51B1B7-893B-98E3-2963-6A055F7BF1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87374" y="6313487"/>
            <a:ext cx="50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tx1"/>
                </a:solidFill>
              </a:defRPr>
            </a:lvl1pPr>
          </a:lstStyle>
          <a:p>
            <a:fld id="{A95A499B-E4AF-4B80-8D15-5B23BA808E45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9" name="Obraz 8" descr="Obraz zawierający tekst, Czcionka, logo, design&#10;&#10;Zawartość wygenerowana przez AI może być niepoprawna.">
            <a:extLst>
              <a:ext uri="{FF2B5EF4-FFF2-40B4-BE49-F238E27FC236}">
                <a16:creationId xmlns:a16="http://schemas.microsoft.com/office/drawing/2014/main" id="{2A3D3107-C2C1-DA06-B349-C597295EB4AD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047" b="13220"/>
          <a:stretch>
            <a:fillRect/>
          </a:stretch>
        </p:blipFill>
        <p:spPr>
          <a:xfrm>
            <a:off x="7668941" y="6294437"/>
            <a:ext cx="1172708" cy="378460"/>
          </a:xfrm>
          <a:prstGeom prst="rect">
            <a:avLst/>
          </a:prstGeom>
        </p:spPr>
      </p:pic>
      <p:pic>
        <p:nvPicPr>
          <p:cNvPr id="11" name="Obraz 10" descr="Obraz zawierający tekst, Czcionka, logo, Jaskrawoniebieski&#10;&#10;Zawartość wygenerowana przez AI może być niepoprawna.">
            <a:extLst>
              <a:ext uri="{FF2B5EF4-FFF2-40B4-BE49-F238E27FC236}">
                <a16:creationId xmlns:a16="http://schemas.microsoft.com/office/drawing/2014/main" id="{B7643E80-4666-1A94-5825-FDD357E75149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44" b="1104"/>
          <a:stretch>
            <a:fillRect/>
          </a:stretch>
        </p:blipFill>
        <p:spPr>
          <a:xfrm>
            <a:off x="8909246" y="6316155"/>
            <a:ext cx="1566671" cy="346668"/>
          </a:xfrm>
          <a:prstGeom prst="rect">
            <a:avLst/>
          </a:prstGeom>
        </p:spPr>
      </p:pic>
      <p:pic>
        <p:nvPicPr>
          <p:cNvPr id="13" name="Obraz 12">
            <a:extLst>
              <a:ext uri="{FF2B5EF4-FFF2-40B4-BE49-F238E27FC236}">
                <a16:creationId xmlns:a16="http://schemas.microsoft.com/office/drawing/2014/main" id="{B05AE2EB-B7DC-7196-48C5-52CC3D7E7DD8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5539937" y="6263227"/>
            <a:ext cx="1916376" cy="446175"/>
          </a:xfrm>
          <a:prstGeom prst="rect">
            <a:avLst/>
          </a:prstGeom>
        </p:spPr>
      </p:pic>
      <p:sp>
        <p:nvSpPr>
          <p:cNvPr id="15" name="Prostokąt 14">
            <a:extLst>
              <a:ext uri="{FF2B5EF4-FFF2-40B4-BE49-F238E27FC236}">
                <a16:creationId xmlns:a16="http://schemas.microsoft.com/office/drawing/2014/main" id="{70B7CF34-BB16-9B59-4AE9-02794820B75A}"/>
              </a:ext>
            </a:extLst>
          </p:cNvPr>
          <p:cNvSpPr/>
          <p:nvPr userDrawn="1"/>
        </p:nvSpPr>
        <p:spPr>
          <a:xfrm>
            <a:off x="2892112" y="6267132"/>
            <a:ext cx="2513965" cy="436245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>
                <a:solidFill>
                  <a:schemeClr val="accent2">
                    <a:lumMod val="75000"/>
                  </a:schemeClr>
                </a:solidFill>
              </a:rPr>
              <a:t>Logo of the </a:t>
            </a:r>
            <a:r>
              <a:rPr lang="pl-PL" sz="1400" err="1">
                <a:solidFill>
                  <a:schemeClr val="accent2">
                    <a:lumMod val="75000"/>
                  </a:schemeClr>
                </a:solidFill>
              </a:rPr>
              <a:t>presenting</a:t>
            </a:r>
            <a:r>
              <a:rPr lang="pl-PL" sz="140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pl-PL" sz="1400" err="1">
                <a:solidFill>
                  <a:schemeClr val="accent2">
                    <a:lumMod val="75000"/>
                  </a:schemeClr>
                </a:solidFill>
              </a:rPr>
              <a:t>university</a:t>
            </a:r>
            <a:r>
              <a:rPr lang="pl-PL" sz="1400">
                <a:solidFill>
                  <a:schemeClr val="accent2">
                    <a:lumMod val="75000"/>
                  </a:schemeClr>
                </a:solidFill>
              </a:rPr>
              <a:t>/</a:t>
            </a:r>
            <a:r>
              <a:rPr lang="pl-PL" sz="1400" err="1">
                <a:solidFill>
                  <a:schemeClr val="accent2">
                    <a:lumMod val="75000"/>
                  </a:schemeClr>
                </a:solidFill>
              </a:rPr>
              <a:t>company</a:t>
            </a:r>
            <a:r>
              <a:rPr lang="pl-PL" sz="140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pl-PL" sz="1400"/>
              <a:t>go</a:t>
            </a:r>
            <a:endParaRPr lang="en-GB" sz="1400"/>
          </a:p>
        </p:txBody>
      </p:sp>
      <p:sp>
        <p:nvSpPr>
          <p:cNvPr id="14" name="Prostokąt 13">
            <a:extLst>
              <a:ext uri="{FF2B5EF4-FFF2-40B4-BE49-F238E27FC236}">
                <a16:creationId xmlns:a16="http://schemas.microsoft.com/office/drawing/2014/main" id="{D27A2271-2152-54C0-3D7E-69878487A259}"/>
              </a:ext>
            </a:extLst>
          </p:cNvPr>
          <p:cNvSpPr/>
          <p:nvPr userDrawn="1"/>
        </p:nvSpPr>
        <p:spPr>
          <a:xfrm>
            <a:off x="-1" y="0"/>
            <a:ext cx="1464817" cy="6858000"/>
          </a:xfrm>
          <a:prstGeom prst="rect">
            <a:avLst/>
          </a:prstGeom>
          <a:solidFill>
            <a:srgbClr val="234E3A">
              <a:alpha val="83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1" descr="A white and blue logo&#10;&#10;AI-generated content may be incorrect.">
            <a:extLst>
              <a:ext uri="{FF2B5EF4-FFF2-40B4-BE49-F238E27FC236}">
                <a16:creationId xmlns:a16="http://schemas.microsoft.com/office/drawing/2014/main" id="{92982E3D-E268-DF17-B28E-8173FF16EC79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45" y="5540247"/>
            <a:ext cx="1371603" cy="1213106"/>
          </a:xfrm>
          <a:prstGeom prst="rect">
            <a:avLst/>
          </a:prstGeom>
        </p:spPr>
      </p:pic>
      <p:grpSp>
        <p:nvGrpSpPr>
          <p:cNvPr id="26" name="Grupa 25">
            <a:extLst>
              <a:ext uri="{FF2B5EF4-FFF2-40B4-BE49-F238E27FC236}">
                <a16:creationId xmlns:a16="http://schemas.microsoft.com/office/drawing/2014/main" id="{A7A5E579-B4D4-A7E7-E99E-F7ACF5D11BBB}"/>
              </a:ext>
            </a:extLst>
          </p:cNvPr>
          <p:cNvGrpSpPr/>
          <p:nvPr userDrawn="1"/>
        </p:nvGrpSpPr>
        <p:grpSpPr>
          <a:xfrm>
            <a:off x="10542083" y="200474"/>
            <a:ext cx="1566316" cy="1225823"/>
            <a:chOff x="10351583" y="276674"/>
            <a:chExt cx="1566316" cy="1225823"/>
          </a:xfrm>
        </p:grpSpPr>
        <p:pic>
          <p:nvPicPr>
            <p:cNvPr id="27" name="Obraz 26" descr="Obraz zawierający Grafika, Czcionka, logo, symbol&#10;&#10;Zawartość wygenerowana przez AI może być niepoprawna.">
              <a:extLst>
                <a:ext uri="{FF2B5EF4-FFF2-40B4-BE49-F238E27FC236}">
                  <a16:creationId xmlns:a16="http://schemas.microsoft.com/office/drawing/2014/main" id="{636F21A8-52CD-9314-5167-8BA617C6137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72723" y="276674"/>
              <a:ext cx="1371603" cy="1213106"/>
            </a:xfrm>
            <a:prstGeom prst="rect">
              <a:avLst/>
            </a:prstGeom>
          </p:spPr>
        </p:pic>
        <p:pic>
          <p:nvPicPr>
            <p:cNvPr id="28" name="Obraz 27">
              <a:extLst>
                <a:ext uri="{FF2B5EF4-FFF2-40B4-BE49-F238E27FC236}">
                  <a16:creationId xmlns:a16="http://schemas.microsoft.com/office/drawing/2014/main" id="{C8029E0F-5021-87EE-8923-417368E41C1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5"/>
            <a:stretch>
              <a:fillRect/>
            </a:stretch>
          </p:blipFill>
          <p:spPr>
            <a:xfrm>
              <a:off x="10351583" y="296731"/>
              <a:ext cx="704909" cy="1205766"/>
            </a:xfrm>
            <a:prstGeom prst="rect">
              <a:avLst/>
            </a:prstGeom>
          </p:spPr>
        </p:pic>
        <p:sp>
          <p:nvSpPr>
            <p:cNvPr id="29" name="pole tekstowe 28">
              <a:extLst>
                <a:ext uri="{FF2B5EF4-FFF2-40B4-BE49-F238E27FC236}">
                  <a16:creationId xmlns:a16="http://schemas.microsoft.com/office/drawing/2014/main" id="{A8879976-2EB9-86DA-61F0-991C5FADC952}"/>
                </a:ext>
              </a:extLst>
            </p:cNvPr>
            <p:cNvSpPr txBox="1"/>
            <p:nvPr userDrawn="1"/>
          </p:nvSpPr>
          <p:spPr>
            <a:xfrm>
              <a:off x="10976866" y="908691"/>
              <a:ext cx="94103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2000" b="1" dirty="0">
                  <a:solidFill>
                    <a:srgbClr val="4E8E72"/>
                  </a:solidFill>
                  <a:latin typeface="Stencil" panose="040409050D0802020404" pitchFamily="82" charset="0"/>
                  <a:cs typeface="Arial" panose="020B0604020202020204" pitchFamily="34" charset="0"/>
                </a:rPr>
                <a:t>CRIPI</a:t>
              </a:r>
              <a:endParaRPr lang="en-GB" sz="2000" b="1" dirty="0">
                <a:solidFill>
                  <a:srgbClr val="4E8E72"/>
                </a:solidFill>
                <a:latin typeface="Stencil" panose="040409050D0802020404" pitchFamily="82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6197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49" r:id="rId2"/>
    <p:sldLayoutId id="2147483650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0000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1DAA7A0-499F-3F85-0F67-25B8951A50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847F46B-E9C0-CCE9-0235-1F9EB52F605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A7E4128F-76BE-7D3B-24F1-970D2A069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B6D6665B-F8E3-ED8E-751C-89B450B71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A499B-E4AF-4B80-8D15-5B23BA808E45}" type="slidenum">
              <a:rPr lang="en-GB" smtClean="0"/>
              <a:t>1</a:t>
            </a:fld>
            <a:endParaRPr lang="en-GB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25EE2A3-DC1B-B6E5-2E97-DDDFDCCE0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4A8BA-A573-49B3-97B2-9E9838FBB7A0}" type="datetime1">
              <a:rPr lang="en-GB" smtClean="0"/>
              <a:t>26/03/2026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284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8BDE20A-B576-9264-2AC5-93497BF066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F84B77B-559C-E6FE-C50F-8EA10616D1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5854C1FA-9711-8276-9FCF-469264AA6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EAF614DB-7747-4DBD-2A43-B90BAEB51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A499B-E4AF-4B80-8D15-5B23BA808E45}" type="slidenum">
              <a:rPr lang="en-GB" smtClean="0"/>
              <a:t>2</a:t>
            </a:fld>
            <a:endParaRPr lang="en-GB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128BAF6-F309-C1B4-9C86-60121778D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1B98C-4286-488A-BC48-62274A25F511}" type="datetime1">
              <a:rPr lang="en-GB" smtClean="0"/>
              <a:t>26/03/2026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6960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A24B768-A4B4-18C7-47C0-E36203B98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1B8597E-337A-C061-A9BF-D2C8019BBF8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E8C68854-2A02-2E08-FD24-4813A4E07C3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54AFA43-C819-2FD7-6D6C-99DF7BEE9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8BB8EBA-05F3-6170-0E3E-B27637395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A499B-E4AF-4B80-8D15-5B23BA808E45}" type="slidenum">
              <a:rPr lang="en-GB" smtClean="0"/>
              <a:t>3</a:t>
            </a:fld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A6B841D-5A0F-C8D2-8710-83852BDD6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319C2-F195-44D9-8E00-882D259D9AC0}" type="datetime1">
              <a:rPr lang="en-GB" smtClean="0"/>
              <a:t>26/03/2026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9689437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CRIPI">
      <a:dk1>
        <a:srgbClr val="316757"/>
      </a:dk1>
      <a:lt1>
        <a:sysClr val="window" lastClr="FFFFFF"/>
      </a:lt1>
      <a:dk2>
        <a:srgbClr val="316757"/>
      </a:dk2>
      <a:lt2>
        <a:srgbClr val="75BDA7"/>
      </a:lt2>
      <a:accent1>
        <a:srgbClr val="4A9B82"/>
      </a:accent1>
      <a:accent2>
        <a:srgbClr val="316757"/>
      </a:accent2>
      <a:accent3>
        <a:srgbClr val="C7E4DB"/>
      </a:accent3>
      <a:accent4>
        <a:srgbClr val="7A8C8E"/>
      </a:accent4>
      <a:accent5>
        <a:srgbClr val="B5CDD3"/>
      </a:accent5>
      <a:accent6>
        <a:srgbClr val="CDDDE1"/>
      </a:accent6>
      <a:hlink>
        <a:srgbClr val="6B9F25"/>
      </a:hlink>
      <a:folHlink>
        <a:srgbClr val="0C0C0C"/>
      </a:folHlink>
    </a:clrScheme>
    <a:fontScheme name="Niestandardowy 1">
      <a:majorFont>
        <a:latin typeface="Avenir Next LT Pro Demi"/>
        <a:ea typeface=""/>
        <a:cs typeface=""/>
      </a:majorFont>
      <a:minorFont>
        <a:latin typeface="Avenir Next LT Pro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ef83a42-8f15-4401-ad91-10066a657aa4" xsi:nil="true"/>
    <lcf76f155ced4ddcb4097134ff3c332f xmlns="049423d5-a9ee-40f0-b7f4-5d865a34ede2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822B1808C0A745ACC2944D811835C1" ma:contentTypeVersion="14" ma:contentTypeDescription="Een nieuw document maken." ma:contentTypeScope="" ma:versionID="385435e9ad185eeb042f313c769f3015">
  <xsd:schema xmlns:xsd="http://www.w3.org/2001/XMLSchema" xmlns:xs="http://www.w3.org/2001/XMLSchema" xmlns:p="http://schemas.microsoft.com/office/2006/metadata/properties" xmlns:ns2="049423d5-a9ee-40f0-b7f4-5d865a34ede2" xmlns:ns3="7ef83a42-8f15-4401-ad91-10066a657aa4" targetNamespace="http://schemas.microsoft.com/office/2006/metadata/properties" ma:root="true" ma:fieldsID="e4818fb313c6e87befbb9a46efae30ad" ns2:_="" ns3:_="">
    <xsd:import namespace="049423d5-a9ee-40f0-b7f4-5d865a34ede2"/>
    <xsd:import namespace="7ef83a42-8f15-4401-ad91-10066a657aa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9423d5-a9ee-40f0-b7f4-5d865a34ede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3" nillable="true" ma:taxonomy="true" ma:internalName="lcf76f155ced4ddcb4097134ff3c332f" ma:taxonomyFieldName="MediaServiceImageTags" ma:displayName="Afbeeldingtags" ma:readOnly="false" ma:fieldId="{5cf76f15-5ced-4ddc-b409-7134ff3c332f}" ma:taxonomyMulti="true" ma:sspId="f9fc2d29-e47d-4962-b2bb-d877dae4660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f83a42-8f15-4401-ad91-10066a657aa4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d350a146-fad3-4f3a-988f-0faa5f7e8a7b}" ma:internalName="TaxCatchAll" ma:showField="CatchAllData" ma:web="7ef83a42-8f15-4401-ad91-10066a657aa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C5781DD-933F-4A43-B099-512E7B68A56B}">
  <ds:schemaRefs>
    <ds:schemaRef ds:uri="049423d5-a9ee-40f0-b7f4-5d865a34ede2"/>
    <ds:schemaRef ds:uri="7ef83a42-8f15-4401-ad91-10066a657aa4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0BE42129-F070-4F0D-BCC2-B421B579A0D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ACB6656-8325-41A1-9A7C-C85B0E929F8D}">
  <ds:schemaRefs>
    <ds:schemaRef ds:uri="049423d5-a9ee-40f0-b7f4-5d865a34ede2"/>
    <ds:schemaRef ds:uri="7ef83a42-8f15-4401-ad91-10066a657aa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</Words>
  <Application>Microsoft Office PowerPoint</Application>
  <PresentationFormat>Widescreen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Aptos</vt:lpstr>
      <vt:lpstr>Arial</vt:lpstr>
      <vt:lpstr>Avenir Next LT Pro</vt:lpstr>
      <vt:lpstr>Avenir Next LT Pro Demi</vt:lpstr>
      <vt:lpstr>Stencil</vt:lpstr>
      <vt:lpstr>Motyw pakietu Office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Konieczna Katarzyna</dc:creator>
  <cp:lastModifiedBy>Seyed Reza Omranian</cp:lastModifiedBy>
  <cp:revision>3</cp:revision>
  <dcterms:created xsi:type="dcterms:W3CDTF">2025-11-27T15:08:23Z</dcterms:created>
  <dcterms:modified xsi:type="dcterms:W3CDTF">2026-03-26T14:55:17Z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0x01010009822B1808C0A745ACC2944D811835C1</vt:lpwstr>
  </property>
  <property fmtid="{D5CDD505-2E9C-101B-9397-08002B2CF9AE}" pid="3" name="MediaServiceImageTags">
    <vt:lpwstr/>
  </property>
</Properties>
</file>